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79" r:id="rId6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6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0CAD16-E9DF-47E8-A52B-0D44B8DF1C62}" type="datetimeFigureOut">
              <a:rPr lang="zh-CN" altLang="en-US" smtClean="0"/>
              <a:t>2021/7/23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0260C-D366-4E48-BBB3-DF34892DA8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647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0260C-D366-4E48-BBB3-DF34892DA8B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334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0260C-D366-4E48-BBB3-DF34892DA8B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70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0260C-D366-4E48-BBB3-DF34892DA8B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825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0260C-D366-4E48-BBB3-DF34892DA8B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96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0260C-D366-4E48-BBB3-DF34892DA8B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606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5364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04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>
            <a:extLst>
              <a:ext uri="{FF2B5EF4-FFF2-40B4-BE49-F238E27FC236}">
                <a16:creationId xmlns:a16="http://schemas.microsoft.com/office/drawing/2014/main" id="{290B6932-7AEF-4C1D-8C05-427FD7BD135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" y="1426846"/>
            <a:ext cx="12192000" cy="5431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4">
            <a:extLst>
              <a:ext uri="{FF2B5EF4-FFF2-40B4-BE49-F238E27FC236}">
                <a16:creationId xmlns:a16="http://schemas.microsoft.com/office/drawing/2014/main" id="{AFDE8449-73D5-4FCD-9636-E7CC9ACF175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64" y="0"/>
            <a:ext cx="9215967" cy="356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4138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6B27630-2904-4646-B7A8-7D3718B4422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61"/>
          <a:stretch/>
        </p:blipFill>
        <p:spPr>
          <a:xfrm>
            <a:off x="0" y="0"/>
            <a:ext cx="12226155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DD4B36C-1F72-4757-9C59-8906F5203DCF}"/>
              </a:ext>
            </a:extLst>
          </p:cNvPr>
          <p:cNvSpPr txBox="1"/>
          <p:nvPr/>
        </p:nvSpPr>
        <p:spPr>
          <a:xfrm>
            <a:off x="3377254" y="2058880"/>
            <a:ext cx="5471645" cy="212365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6600" dirty="0">
                <a:solidFill>
                  <a:srgbClr val="580000"/>
                </a:solidFill>
                <a:latin typeface="UTM ThuPhap Thien An" panose="02040603050506020204" pitchFamily="18" charset="0"/>
                <a:ea typeface="中山行书百年纪念版" panose="02010609000101010101" pitchFamily="49" charset="-122"/>
                <a:cs typeface="TH SarabunPSK" panose="020B0502040204020203" pitchFamily="34" charset="-34"/>
              </a:rPr>
              <a:t>VĂN HOÁ TRUNG HOA</a:t>
            </a:r>
            <a:endParaRPr lang="zh-CN" altLang="en-US" sz="6600" dirty="0">
              <a:solidFill>
                <a:srgbClr val="580000"/>
              </a:solidFill>
              <a:latin typeface="UTM ThuPhap Thien An" panose="02040603050506020204" pitchFamily="18" charset="0"/>
              <a:ea typeface="中山行书百年纪念版" panose="02010609000101010101" pitchFamily="49" charset="-122"/>
              <a:cs typeface="TH SarabunPSK" panose="020B0502040204020203" pitchFamily="34" charset="-34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0EA649-5A91-4DFE-9985-5A9D461A1348}"/>
              </a:ext>
            </a:extLst>
          </p:cNvPr>
          <p:cNvSpPr txBox="1"/>
          <p:nvPr/>
        </p:nvSpPr>
        <p:spPr>
          <a:xfrm>
            <a:off x="3748729" y="4435099"/>
            <a:ext cx="4499921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1000" dirty="0">
                <a:solidFill>
                  <a:srgbClr val="580000"/>
                </a:solidFill>
                <a:latin typeface="中山行书百年纪念版" panose="02010609000101010101" pitchFamily="49" charset="-122"/>
                <a:ea typeface="中山行书百年纪念版" panose="02010609000101010101" pitchFamily="49" charset="-122"/>
              </a:rPr>
              <a:t>京城在处闲人少，唯共君行并马蹄。更和诗篇名最出，时倾杯酒户常齐。同趋阙下听钟漏，独向军前闻鼓鼙。今日春明门外别，更无因得到街西。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F556C60-16BB-4CB5-B696-F055F22A542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056"/>
          <a:stretch/>
        </p:blipFill>
        <p:spPr>
          <a:xfrm>
            <a:off x="8237996" y="2104017"/>
            <a:ext cx="982378" cy="616581"/>
          </a:xfrm>
          <a:prstGeom prst="rect">
            <a:avLst/>
          </a:prstGeom>
        </p:spPr>
      </p:pic>
      <p:pic>
        <p:nvPicPr>
          <p:cNvPr id="11" name="骆集益 - 高山流水(变奏)">
            <a:hlinkClick r:id="" action="ppaction://media"/>
            <a:extLst>
              <a:ext uri="{FF2B5EF4-FFF2-40B4-BE49-F238E27FC236}">
                <a16:creationId xmlns:a16="http://schemas.microsoft.com/office/drawing/2014/main" id="{96E111E9-78FD-4F47-A106-D1E6BB20CE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58825" y="-58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1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6F82E36-59B0-488E-99E1-570C2975AF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62543"/>
            <a:ext cx="12192000" cy="812054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883F7BB-FF9C-4BD3-80F3-E9BB743401A2}"/>
              </a:ext>
            </a:extLst>
          </p:cNvPr>
          <p:cNvSpPr txBox="1"/>
          <p:nvPr/>
        </p:nvSpPr>
        <p:spPr>
          <a:xfrm rot="16200000">
            <a:off x="1070495" y="2898686"/>
            <a:ext cx="1200329" cy="29718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6600" dirty="0" err="1">
                <a:solidFill>
                  <a:schemeClr val="bg1"/>
                </a:solidFill>
                <a:latin typeface="UTM ThuPhap Thien An" panose="02040603050506020204" pitchFamily="18" charset="0"/>
                <a:ea typeface="中山行书百年纪念版" panose="02010609000101010101" pitchFamily="49" charset="-122"/>
                <a:cs typeface="TH SarabunPSK" panose="020B0502040204020203" pitchFamily="34" charset="-34"/>
              </a:rPr>
              <a:t>Mục</a:t>
            </a:r>
            <a:r>
              <a:rPr lang="en-US" altLang="zh-CN" sz="6000" dirty="0">
                <a:solidFill>
                  <a:schemeClr val="bg1"/>
                </a:solidFill>
                <a:latin typeface="中山行书百年纪念版" panose="02010609000101010101" pitchFamily="49" charset="-122"/>
                <a:ea typeface="中山行书百年纪念版" panose="02010609000101010101" pitchFamily="49" charset="-122"/>
              </a:rPr>
              <a:t> </a:t>
            </a:r>
            <a:r>
              <a:rPr lang="en-US" altLang="zh-CN" sz="6600" dirty="0" err="1">
                <a:solidFill>
                  <a:schemeClr val="bg1"/>
                </a:solidFill>
                <a:latin typeface="UTM ThuPhap Thien An" panose="02040603050506020204" pitchFamily="18" charset="0"/>
                <a:ea typeface="中山行书百年纪念版" panose="02010609000101010101" pitchFamily="49" charset="-122"/>
                <a:cs typeface="TH SarabunPSK" panose="020B0502040204020203" pitchFamily="34" charset="-34"/>
              </a:rPr>
              <a:t>lục</a:t>
            </a:r>
            <a:endParaRPr lang="zh-CN" altLang="en-US" sz="6600" dirty="0">
              <a:solidFill>
                <a:schemeClr val="bg1"/>
              </a:solidFill>
              <a:latin typeface="UTM ThuPhap Thien An" panose="02040603050506020204" pitchFamily="18" charset="0"/>
              <a:ea typeface="中山行书百年纪念版" panose="02010609000101010101" pitchFamily="49" charset="-122"/>
              <a:cs typeface="TH SarabunPSK" panose="020B0502040204020203" pitchFamily="34" charset="-34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CAE852-FD10-42B1-98EF-32715ECF7C61}"/>
              </a:ext>
            </a:extLst>
          </p:cNvPr>
          <p:cNvSpPr txBox="1"/>
          <p:nvPr/>
        </p:nvSpPr>
        <p:spPr>
          <a:xfrm>
            <a:off x="3094792" y="3886200"/>
            <a:ext cx="677108" cy="1854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UTM ThuPhap Thien An" panose="02040603050506020204" pitchFamily="18" charset="0"/>
                <a:ea typeface="中山行书百年纪念版" panose="02010609000101010101" pitchFamily="49" charset="-122"/>
              </a:rPr>
              <a:t>第一章节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45DDC21-4F32-460C-BBF0-AA36720B617E}"/>
              </a:ext>
            </a:extLst>
          </p:cNvPr>
          <p:cNvSpPr txBox="1"/>
          <p:nvPr/>
        </p:nvSpPr>
        <p:spPr>
          <a:xfrm>
            <a:off x="5150188" y="3886200"/>
            <a:ext cx="677108" cy="1854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中山行书百年纪念版" panose="02010609000101010101" pitchFamily="49" charset="-122"/>
                <a:ea typeface="中山行书百年纪念版" panose="02010609000101010101" pitchFamily="49" charset="-122"/>
              </a:rPr>
              <a:t>第二章节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1A264A1-A59E-4639-8BAF-0196EEB92908}"/>
              </a:ext>
            </a:extLst>
          </p:cNvPr>
          <p:cNvSpPr txBox="1"/>
          <p:nvPr/>
        </p:nvSpPr>
        <p:spPr>
          <a:xfrm>
            <a:off x="7167484" y="3886200"/>
            <a:ext cx="677108" cy="1854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中山行书百年纪念版" panose="02010609000101010101" pitchFamily="49" charset="-122"/>
                <a:ea typeface="中山行书百年纪念版" panose="02010609000101010101" pitchFamily="49" charset="-122"/>
              </a:rPr>
              <a:t>第三章节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7C490ED-100B-47F0-8730-1FAB86561809}"/>
              </a:ext>
            </a:extLst>
          </p:cNvPr>
          <p:cNvSpPr txBox="1"/>
          <p:nvPr/>
        </p:nvSpPr>
        <p:spPr>
          <a:xfrm>
            <a:off x="9222880" y="3886200"/>
            <a:ext cx="677108" cy="1854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中山行书百年纪念版" panose="02010609000101010101" pitchFamily="49" charset="-122"/>
                <a:ea typeface="中山行书百年纪念版" panose="02010609000101010101" pitchFamily="49" charset="-122"/>
              </a:rPr>
              <a:t>第四章节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B43A1556-C497-4D0E-A425-155480E7B7EC}"/>
              </a:ext>
            </a:extLst>
          </p:cNvPr>
          <p:cNvCxnSpPr/>
          <p:nvPr/>
        </p:nvCxnSpPr>
        <p:spPr>
          <a:xfrm>
            <a:off x="4419600" y="3111500"/>
            <a:ext cx="0" cy="37465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D13E5E76-39D3-438C-B928-BC4A8CA52A2D}"/>
              </a:ext>
            </a:extLst>
          </p:cNvPr>
          <p:cNvCxnSpPr/>
          <p:nvPr/>
        </p:nvCxnSpPr>
        <p:spPr>
          <a:xfrm>
            <a:off x="6388100" y="3111500"/>
            <a:ext cx="0" cy="37465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63D08E95-151A-4332-B05B-E0B9435D1A51}"/>
              </a:ext>
            </a:extLst>
          </p:cNvPr>
          <p:cNvCxnSpPr>
            <a:cxnSpLocks/>
          </p:cNvCxnSpPr>
          <p:nvPr/>
        </p:nvCxnSpPr>
        <p:spPr>
          <a:xfrm>
            <a:off x="8509000" y="3111500"/>
            <a:ext cx="0" cy="37465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4990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676F85C-CE0F-4DCF-931E-A107E4AFF1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0612"/>
            <a:ext cx="12192000" cy="60483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28A796D-CCE0-48B5-ADD6-A84E4D0E809C}"/>
              </a:ext>
            </a:extLst>
          </p:cNvPr>
          <p:cNvSpPr txBox="1"/>
          <p:nvPr/>
        </p:nvSpPr>
        <p:spPr>
          <a:xfrm>
            <a:off x="9978192" y="4394200"/>
            <a:ext cx="677108" cy="1854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中山行书百年纪念版" panose="02010609000101010101" pitchFamily="49" charset="-122"/>
                <a:ea typeface="中山行书百年纪念版" panose="02010609000101010101" pitchFamily="49" charset="-122"/>
              </a:rPr>
              <a:t>第一章节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BA38ED-8D31-4A52-8C03-F0438784464B}"/>
              </a:ext>
            </a:extLst>
          </p:cNvPr>
          <p:cNvSpPr txBox="1"/>
          <p:nvPr/>
        </p:nvSpPr>
        <p:spPr>
          <a:xfrm>
            <a:off x="5478271" y="4394200"/>
            <a:ext cx="4499921" cy="18848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中山行书百年纪念版" panose="02010609000101010101" pitchFamily="49" charset="-122"/>
                <a:ea typeface="中山行书百年纪念版" panose="02010609000101010101" pitchFamily="49" charset="-122"/>
              </a:rPr>
              <a:t>京城在处闲人少，唯共君行并马蹄。更和诗篇名最出，时倾杯酒户常齐。同趋阙下听钟漏，独向军前闻鼓鼙。今日春明门外别，更无因得到街西。</a:t>
            </a:r>
          </a:p>
        </p:txBody>
      </p:sp>
    </p:spTree>
    <p:extLst>
      <p:ext uri="{BB962C8B-B14F-4D97-AF65-F5344CB8AC3E}">
        <p14:creationId xmlns:p14="http://schemas.microsoft.com/office/powerpoint/2010/main" val="2367775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668A5FA-3D9C-4E3F-8F46-CD5BF5B1E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0"/>
            <a:ext cx="12192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87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A4501F8-6391-4027-80C1-2F1CD52C23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81"/>
          <a:stretch/>
        </p:blipFill>
        <p:spPr>
          <a:xfrm>
            <a:off x="0" y="3175000"/>
            <a:ext cx="12192000" cy="3683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A7A2D0D-082B-48E3-B5F6-A8C194F2F5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73" r="45417"/>
          <a:stretch/>
        </p:blipFill>
        <p:spPr>
          <a:xfrm>
            <a:off x="0" y="2235200"/>
            <a:ext cx="6654800" cy="46228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C2D05C3-7B46-4F60-83AC-89B45F3D5562}"/>
              </a:ext>
            </a:extLst>
          </p:cNvPr>
          <p:cNvSpPr txBox="1"/>
          <p:nvPr/>
        </p:nvSpPr>
        <p:spPr>
          <a:xfrm>
            <a:off x="3339154" y="944940"/>
            <a:ext cx="5471645" cy="15696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9600" dirty="0">
                <a:solidFill>
                  <a:srgbClr val="580000"/>
                </a:solidFill>
                <a:latin typeface="中山行书百年纪念版" panose="02010609000101010101" pitchFamily="49" charset="-122"/>
                <a:ea typeface="中山行书百年纪念版" panose="02010609000101010101" pitchFamily="49" charset="-122"/>
              </a:rPr>
              <a:t>未完待续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5620CB-60C5-4DB0-A310-6466C7CF06BD}"/>
              </a:ext>
            </a:extLst>
          </p:cNvPr>
          <p:cNvSpPr txBox="1"/>
          <p:nvPr/>
        </p:nvSpPr>
        <p:spPr>
          <a:xfrm>
            <a:off x="3710629" y="2383794"/>
            <a:ext cx="4499921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1000" dirty="0">
                <a:solidFill>
                  <a:srgbClr val="580000"/>
                </a:solidFill>
                <a:latin typeface="中山行书百年纪念版" panose="02010609000101010101" pitchFamily="49" charset="-122"/>
                <a:ea typeface="中山行书百年纪念版" panose="02010609000101010101" pitchFamily="49" charset="-122"/>
              </a:rPr>
              <a:t>京城在处闲人少，唯共君行并马蹄。更和诗篇名最出，时倾杯酒户常齐。同趋阙下听钟漏，独向军前闻鼓鼙。今日春明门外别，更无因得到街西。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75BF796-AA40-4895-AE2F-00B6B07328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056"/>
          <a:stretch/>
        </p:blipFill>
        <p:spPr>
          <a:xfrm>
            <a:off x="8199896" y="1898019"/>
            <a:ext cx="982378" cy="61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8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227</Words>
  <Application>Microsoft Office PowerPoint</Application>
  <PresentationFormat>Widescreen</PresentationFormat>
  <Paragraphs>16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等线</vt:lpstr>
      <vt:lpstr>中山行书百年纪念版</vt:lpstr>
      <vt:lpstr>Arial</vt:lpstr>
      <vt:lpstr>UTM ThuPhap Thien An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Vu Thanh Trung</cp:lastModifiedBy>
  <cp:revision>14</cp:revision>
  <dcterms:created xsi:type="dcterms:W3CDTF">2017-07-07T15:43:17Z</dcterms:created>
  <dcterms:modified xsi:type="dcterms:W3CDTF">2021-07-23T05:14:34Z</dcterms:modified>
</cp:coreProperties>
</file>

<file path=docProps/thumbnail.jpeg>
</file>